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304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AC1"/>
    <a:srgbClr val="0A99B4"/>
    <a:srgbClr val="1A2D3B"/>
    <a:srgbClr val="02CEEF"/>
    <a:srgbClr val="1C2B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9BB027-02C0-1A5B-882B-F0DB3EF88860}" v="86" dt="2025-02-01T06:22:08.629"/>
    <p1510:client id="{85DC84F4-8000-A363-AC37-8AFB0E2B3CD0}" v="122" dt="2025-02-01T07:39:33.9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98828"/>
            <a:ext cx="9144000" cy="1061156"/>
          </a:xfrm>
        </p:spPr>
        <p:txBody>
          <a:bodyPr anchor="b"/>
          <a:lstStyle>
            <a:lvl1pPr algn="ctr">
              <a:defRPr sz="2666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600906"/>
            <a:ext cx="9144000" cy="735894"/>
          </a:xfrm>
        </p:spPr>
        <p:txBody>
          <a:bodyPr/>
          <a:lstStyle>
            <a:lvl1pPr marL="0" indent="0" algn="ctr">
              <a:buNone/>
              <a:defRPr sz="1067"/>
            </a:lvl1pPr>
            <a:lvl2pPr marL="203180" indent="0" algn="ctr">
              <a:buNone/>
              <a:defRPr sz="889"/>
            </a:lvl2pPr>
            <a:lvl3pPr marL="406359" indent="0" algn="ctr">
              <a:buNone/>
              <a:defRPr sz="800"/>
            </a:lvl3pPr>
            <a:lvl4pPr marL="609539" indent="0" algn="ctr">
              <a:buNone/>
              <a:defRPr sz="711"/>
            </a:lvl4pPr>
            <a:lvl5pPr marL="812719" indent="0" algn="ctr">
              <a:buNone/>
              <a:defRPr sz="711"/>
            </a:lvl5pPr>
            <a:lvl6pPr marL="1015898" indent="0" algn="ctr">
              <a:buNone/>
              <a:defRPr sz="711"/>
            </a:lvl6pPr>
            <a:lvl7pPr marL="1219078" indent="0" algn="ctr">
              <a:buNone/>
              <a:defRPr sz="711"/>
            </a:lvl7pPr>
            <a:lvl8pPr marL="1422258" indent="0" algn="ctr">
              <a:buNone/>
              <a:defRPr sz="711"/>
            </a:lvl8pPr>
            <a:lvl9pPr marL="1625437" indent="0" algn="ctr">
              <a:buNone/>
              <a:defRPr sz="711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5733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894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62278"/>
            <a:ext cx="2628900" cy="258303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2278"/>
            <a:ext cx="7734300" cy="258303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3031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9285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759884"/>
            <a:ext cx="10515600" cy="1267883"/>
          </a:xfrm>
        </p:spPr>
        <p:txBody>
          <a:bodyPr anchor="b"/>
          <a:lstStyle>
            <a:lvl1pPr>
              <a:defRPr sz="2666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039761"/>
            <a:ext cx="10515600" cy="666750"/>
          </a:xfrm>
        </p:spPr>
        <p:txBody>
          <a:bodyPr/>
          <a:lstStyle>
            <a:lvl1pPr marL="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1pPr>
            <a:lvl2pPr marL="203180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2pPr>
            <a:lvl3pPr marL="406359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3pPr>
            <a:lvl4pPr marL="60953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4pPr>
            <a:lvl5pPr marL="81271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5pPr>
            <a:lvl6pPr marL="101589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6pPr>
            <a:lvl7pPr marL="121907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7pPr>
            <a:lvl8pPr marL="142225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8pPr>
            <a:lvl9pPr marL="1625437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5811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127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62278"/>
            <a:ext cx="10515600" cy="58913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747184"/>
            <a:ext cx="5157787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113367"/>
            <a:ext cx="5157787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747184"/>
            <a:ext cx="5183188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113367"/>
            <a:ext cx="5183188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3783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7590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900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38856"/>
            <a:ext cx="6172200" cy="2166056"/>
          </a:xfrm>
        </p:spPr>
        <p:txBody>
          <a:bodyPr/>
          <a:lstStyle>
            <a:lvl1pPr>
              <a:defRPr sz="1422"/>
            </a:lvl1pPr>
            <a:lvl2pPr>
              <a:defRPr sz="1244"/>
            </a:lvl2pPr>
            <a:lvl3pPr>
              <a:defRPr sz="1067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0807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438856"/>
            <a:ext cx="6172200" cy="2166056"/>
          </a:xfrm>
        </p:spPr>
        <p:txBody>
          <a:bodyPr anchor="t"/>
          <a:lstStyle>
            <a:lvl1pPr marL="0" indent="0">
              <a:buNone/>
              <a:defRPr sz="1422"/>
            </a:lvl1pPr>
            <a:lvl2pPr marL="203180" indent="0">
              <a:buNone/>
              <a:defRPr sz="1244"/>
            </a:lvl2pPr>
            <a:lvl3pPr marL="406359" indent="0">
              <a:buNone/>
              <a:defRPr sz="1067"/>
            </a:lvl3pPr>
            <a:lvl4pPr marL="609539" indent="0">
              <a:buNone/>
              <a:defRPr sz="889"/>
            </a:lvl4pPr>
            <a:lvl5pPr marL="812719" indent="0">
              <a:buNone/>
              <a:defRPr sz="889"/>
            </a:lvl5pPr>
            <a:lvl6pPr marL="1015898" indent="0">
              <a:buNone/>
              <a:defRPr sz="889"/>
            </a:lvl6pPr>
            <a:lvl7pPr marL="1219078" indent="0">
              <a:buNone/>
              <a:defRPr sz="889"/>
            </a:lvl7pPr>
            <a:lvl8pPr marL="1422258" indent="0">
              <a:buNone/>
              <a:defRPr sz="889"/>
            </a:lvl8pPr>
            <a:lvl9pPr marL="1625437" indent="0">
              <a:buNone/>
              <a:defRPr sz="889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2540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62278"/>
            <a:ext cx="10515600" cy="589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811389"/>
            <a:ext cx="10515600" cy="1933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16001-2252-4D86-A69F-AAF40E75874E}" type="datetimeFigureOut">
              <a:rPr lang="pt-BR" smtClean="0"/>
              <a:t>31/01/2025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825045"/>
            <a:ext cx="41148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6938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6359" rtl="0" eaLnBrk="1" latinLnBrk="0" hangingPunct="1">
        <a:lnSpc>
          <a:spcPct val="90000"/>
        </a:lnSpc>
        <a:spcBef>
          <a:spcPct val="0"/>
        </a:spcBef>
        <a:buNone/>
        <a:defRPr sz="19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590" indent="-101590" algn="l" defTabSz="406359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04770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2pPr>
      <a:lvl3pPr marL="50794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89" kern="1200">
          <a:solidFill>
            <a:schemeClr val="tx1"/>
          </a:solidFill>
          <a:latin typeface="+mn-lt"/>
          <a:ea typeface="+mn-ea"/>
          <a:cs typeface="+mn-cs"/>
        </a:defRPr>
      </a:lvl3pPr>
      <a:lvl4pPr marL="71112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91430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1748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066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2384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7027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0318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0635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0953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1271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01589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1907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2225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25437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A54A704F-6E5E-AF96-3FD5-FF1609289884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>
            <a:gsLst>
              <a:gs pos="100000">
                <a:srgbClr val="02CEEF"/>
              </a:gs>
              <a:gs pos="27000">
                <a:srgbClr val="1A2D3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18DE3D9-3767-4C11-125B-95ACBAA29AA6}"/>
              </a:ext>
            </a:extLst>
          </p:cNvPr>
          <p:cNvSpPr txBox="1"/>
          <p:nvPr/>
        </p:nvSpPr>
        <p:spPr>
          <a:xfrm>
            <a:off x="3293166" y="1765524"/>
            <a:ext cx="6033715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2400" b="1">
                <a:solidFill>
                  <a:schemeClr val="accent1">
                    <a:lumMod val="49000"/>
                  </a:schemeClr>
                </a:solidFill>
                <a:latin typeface="Mangal"/>
                <a:cs typeface="Mangal"/>
              </a:rPr>
              <a:t>O Mundo Inteligente</a:t>
            </a:r>
            <a:endParaRPr lang="pt-BR" sz="2400">
              <a:solidFill>
                <a:schemeClr val="accent1">
                  <a:lumMod val="49000"/>
                </a:schemeClr>
              </a:solidFill>
              <a:ea typeface="+mn-lt"/>
              <a:cs typeface="+mn-lt"/>
            </a:endParaRPr>
          </a:p>
          <a:p>
            <a:r>
              <a:rPr lang="pt-BR" sz="2000">
                <a:solidFill>
                  <a:schemeClr val="bg1"/>
                </a:solidFill>
                <a:ea typeface="+mn-lt"/>
                <a:cs typeface="+mn-lt"/>
              </a:rPr>
              <a:t>A Revolução da Inteligência Artificial na Sua Vida</a:t>
            </a:r>
            <a:endParaRPr lang="pt-BR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E2795A7-309B-A340-4409-5C86674B9293}"/>
              </a:ext>
            </a:extLst>
          </p:cNvPr>
          <p:cNvSpPr txBox="1"/>
          <p:nvPr/>
        </p:nvSpPr>
        <p:spPr>
          <a:xfrm>
            <a:off x="3286413" y="759111"/>
            <a:ext cx="3020002" cy="542032"/>
          </a:xfrm>
          <a:prstGeom prst="roundRect">
            <a:avLst>
              <a:gd name="adj" fmla="val 26396"/>
            </a:avLst>
          </a:prstGeom>
          <a:solidFill>
            <a:srgbClr val="00BAC1"/>
          </a:solidFill>
          <a:effectLst>
            <a:outerShdw blurRad="63500" dist="38100" dir="2700000">
              <a:srgbClr val="000000">
                <a:alpha val="40000"/>
              </a:srgbClr>
            </a:outerShdw>
            <a:reflection stA="40000" endPos="54000" dist="50800" dir="5400000" sy="-100000" algn="bl" rotWithShape="0"/>
          </a:effectLst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24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Inteligência Artificial</a:t>
            </a:r>
            <a:endParaRPr lang="pt-BR">
              <a:solidFill>
                <a:schemeClr val="bg1"/>
              </a:solidFill>
            </a:endParaRPr>
          </a:p>
        </p:txBody>
      </p:sp>
      <p:pic>
        <p:nvPicPr>
          <p:cNvPr id="3" name="Imagem 2" descr="Uma imagem contendo natação&#10;&#10;O conteúdo gerado por IA pode estar incorreto.">
            <a:extLst>
              <a:ext uri="{FF2B5EF4-FFF2-40B4-BE49-F238E27FC236}">
                <a16:creationId xmlns:a16="http://schemas.microsoft.com/office/drawing/2014/main" id="{11B56D80-88A8-855D-C7A7-205B96E47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52" y="0"/>
            <a:ext cx="2201333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877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9A08F-9A8E-F37B-62C6-26E62C677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FCFED7AE-702F-C4B8-6F8E-5B6CEC8F1D8B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>
            <a:gsLst>
              <a:gs pos="100000">
                <a:srgbClr val="02CEEF"/>
              </a:gs>
              <a:gs pos="27000">
                <a:srgbClr val="1A2D3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8477705-BE0A-7880-2AC2-9DF7CAF2DB3E}"/>
              </a:ext>
            </a:extLst>
          </p:cNvPr>
          <p:cNvSpPr txBox="1"/>
          <p:nvPr/>
        </p:nvSpPr>
        <p:spPr>
          <a:xfrm>
            <a:off x="3153029" y="1427505"/>
            <a:ext cx="7863680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3200" b="1">
                <a:solidFill>
                  <a:schemeClr val="bg1"/>
                </a:solidFill>
                <a:latin typeface="Mangal"/>
                <a:cs typeface="Mangal"/>
              </a:rPr>
              <a:t>Como a Inteligência Artificial está no nosso dia a dia</a:t>
            </a:r>
            <a:endParaRPr lang="pt-BR" sz="3200" b="1">
              <a:solidFill>
                <a:schemeClr val="bg1"/>
              </a:solidFill>
              <a:latin typeface="Mangal"/>
              <a:ea typeface="+mn-lt"/>
              <a:cs typeface="Mangal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FCF1474-0405-0F27-55E6-31420ADB5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75" y="0"/>
            <a:ext cx="2205542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6124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Application>Microsoft Office PowerPoint</Application>
  <PresentationFormat>Personalizar</PresentationFormat>
  <Slides>2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3" baseType="lpstr">
      <vt:lpstr>Tema do Office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Ricardo Duplat</dc:creator>
  <cp:revision>3</cp:revision>
  <dcterms:created xsi:type="dcterms:W3CDTF">2024-07-06T22:54:44Z</dcterms:created>
  <dcterms:modified xsi:type="dcterms:W3CDTF">2025-02-01T07:40:00Z</dcterms:modified>
</cp:coreProperties>
</file>